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1efd1d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1efd1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Criteris d'avaluació de recipients d'argila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Habilitats amb argila: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 força, l'equilibri i l'acabat superficial del recipient d'argila.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Qualitat de la talla: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La complexitat, la qualitat, la plenitud i l'ofici dels patrons i el dibuix lineal del vostre recipient.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Hàbits de neteja diària: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Netegeu la taula i el terra perquè estiguin nets i sense marques.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Vocabulari per a la gerra d'argila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davantal	un tros de tela que es porta per protegir la roba perquè no s'embruti.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esculpir	gratar argila per canviar-ne la forma o per fer una imatge o un patró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ceràmica	un material que comença tou com l'argila, però després es torna molt dur després de coure'l a una temperatura molt alta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argila	un material tou que s'utilitza per fer olles, maons i escultures que es torna molt dur quan s'escalfa.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bobina	un tros prim d'argila que sembla una serp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terrissa	un tipus d'argila que es cou a una temperatura més baixa i que cal esmaltar abans de ser impermeable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peu	el fons d'una olla on es troba sobre una taula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esmalt	un material que es pot pintar sobre ceràmica i que es converteix en vidre quan es cou al forn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esmaltar	per a argila: aplicar amb pinzell una capa semblant a la pintura sobre un test que més tard es convertirà en una capa de vidre; per pintar: utilitzar capes de pintura transparents molt fines per canviar el color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nansa	la part d'alguna cosa que s'utilitza per aixecar-la o transportar-la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forn	un forn que s'utilitza per escalfar l'argila prou per convertir-la en una ceràmica dura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tapa	la part superior d'una olla que es pot treure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llavi	la vora superior d'un test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remar	colpejar argila amb fusta per fer-la més forta, més llisa i amb una millor forma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patró	un dibuix que es repeteix d'una manera bonica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pessigar	estrènyer alguna cosa entre el polze i l'índex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costella	un tros de silicona o fusta que s'utilitza per donar forma suau a una mica d'argila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puntuació	tallar Xs o línies paral·leles per ajudar a unir l'argila amb la barbotina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raspador	un tros prim de metall o plàstic que s'utilitza per afaitar trossos prims d'argila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escriviu	marqueu una línia recta i parell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afaitar	raspar bonys i borrissol de la superfície d'alguna cosa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una argila líquida que pots utilitzar com a cola per unir coses o pintar sobre l'argila per canviar-ne el color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estirar	estirar alguna cosa per fer-la més llarga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terracota	una argila de color marró vermellós sense esmaltar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transferir	moure o copiar alguna cosa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retallar	treure l'excés d'argila amb una eina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